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ss, Laura E LTJG NAVFAC, PWD Washington" initials="HLELNPW" lastIdx="8" clrIdx="0"/>
  <p:cmAuthor id="1" name="Painter, Kevin T LT NAVFAC Washington" initials="PKTLNW" lastIdx="16" clrIdx="1"/>
  <p:cmAuthor id="2" name="Pekala, Katelyn A LTJG USN NAVFAC WASHINGTON DC (USA)" initials="PKALUNWD(" lastIdx="15" clrIdx="2">
    <p:extLst>
      <p:ext uri="{19B8F6BF-5375-455C-9EA6-DF929625EA0E}">
        <p15:presenceInfo xmlns:p15="http://schemas.microsoft.com/office/powerpoint/2012/main" userId="S-1-5-21-1801674531-2146617017-725345543-7563863" providerId="AD"/>
      </p:ext>
    </p:extLst>
  </p:cmAuthor>
  <p:cmAuthor id="3" name="Lee, Tonesha M LTJG NAVFAC Washington" initials="LTMLNW" lastIdx="10" clrIdx="3">
    <p:extLst>
      <p:ext uri="{19B8F6BF-5375-455C-9EA6-DF929625EA0E}">
        <p15:presenceInfo xmlns:p15="http://schemas.microsoft.com/office/powerpoint/2012/main" userId="S-1-5-21-1801674531-2146617017-725345543-43986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3300"/>
    <a:srgbClr val="0000A0"/>
    <a:srgbClr val="FFB3B3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77455" autoAdjust="0"/>
  </p:normalViewPr>
  <p:slideViewPr>
    <p:cSldViewPr>
      <p:cViewPr varScale="1">
        <p:scale>
          <a:sx n="67" d="100"/>
          <a:sy n="67" d="100"/>
        </p:scale>
        <p:origin x="8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6" y="2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B31691-9C5B-4F7E-820D-DD7E933E5966}" type="datetimeFigureOut">
              <a:rPr lang="en-US"/>
              <a:pPr>
                <a:defRPr/>
              </a:pPr>
              <a:t>9/9/2022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70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6" y="8831270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F169F6-0094-40C5-894F-F35C2A4D7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30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6" y="2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43435D-7EC3-4090-8173-39B2FF636E66}" type="datetimeFigureOut">
              <a:rPr lang="en-US"/>
              <a:pPr>
                <a:defRPr/>
              </a:pPr>
              <a:t>9/9/2022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54" tIns="46525" rIns="93054" bIns="46525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1476"/>
          </a:xfrm>
          <a:prstGeom prst="rect">
            <a:avLst/>
          </a:prstGeom>
        </p:spPr>
        <p:txBody>
          <a:bodyPr vert="horz" lIns="93054" tIns="46525" rIns="93054" bIns="465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70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6" y="8831270"/>
            <a:ext cx="3036888" cy="463550"/>
          </a:xfrm>
          <a:prstGeom prst="rect">
            <a:avLst/>
          </a:prstGeom>
        </p:spPr>
        <p:txBody>
          <a:bodyPr vert="horz" lIns="93054" tIns="46525" rIns="93054" bIns="4652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8A9C7A-EC9C-47A2-BD11-0836DE3CC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A9C7A-EC9C-47A2-BD11-0836DE3CC2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\\Cfusion1\MacCentral\NAVFAC\PowerPoint\TIFFs\PPTdesign2ccover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4"/>
          <p:cNvSpPr>
            <a:spLocks noChangeShapeType="1"/>
          </p:cNvSpPr>
          <p:nvPr/>
        </p:nvSpPr>
        <p:spPr bwMode="auto">
          <a:xfrm flipH="1">
            <a:off x="5110163" y="1998663"/>
            <a:ext cx="3813175" cy="0"/>
          </a:xfrm>
          <a:prstGeom prst="line">
            <a:avLst/>
          </a:prstGeom>
          <a:noFill/>
          <a:ln w="12700">
            <a:solidFill>
              <a:srgbClr val="0C2577"/>
            </a:solidFill>
            <a:round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8116888" y="1971675"/>
            <a:ext cx="90805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algn="r">
              <a:defRPr/>
            </a:pPr>
            <a:r>
              <a:rPr lang="en-US" sz="700" dirty="0">
                <a:solidFill>
                  <a:srgbClr val="537DB9"/>
                </a:solidFill>
              </a:rPr>
              <a:t>PWD Washington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57500" y="2386013"/>
            <a:ext cx="4546600" cy="1000125"/>
          </a:xfrm>
        </p:spPr>
        <p:txBody>
          <a:bodyPr anchor="t"/>
          <a:lstStyle>
            <a:lvl1pPr>
              <a:defRPr>
                <a:latin typeface="Arial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249738"/>
            <a:ext cx="4535488" cy="611187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009ED5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857500" y="6253163"/>
            <a:ext cx="1905000" cy="457200"/>
          </a:xfrm>
        </p:spPr>
        <p:txBody>
          <a:bodyPr/>
          <a:lstStyle>
            <a:lvl1pPr algn="l">
              <a:defRPr sz="1400" b="1">
                <a:solidFill>
                  <a:srgbClr val="273D84"/>
                </a:solidFill>
              </a:defRPr>
            </a:lvl1pPr>
          </a:lstStyle>
          <a:p>
            <a:pPr>
              <a:defRPr/>
            </a:pPr>
            <a:fld id="{D1B76FE9-C4C6-4661-A946-D73D93499777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1C78-1D46-4EC4-9649-53DA809B9832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177800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6113" y="177800"/>
            <a:ext cx="5916612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D97E4-FBF9-4D80-9C68-1FFA1C71C302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60017-DA97-48D7-89EA-ACE8FD524645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47B9-F56D-4D8B-A9A9-C60354833BA8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3" y="1350963"/>
            <a:ext cx="396875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350963"/>
            <a:ext cx="3970337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ECF3-9570-4372-99D5-DA0CEAEB05C4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F42F-B943-499E-B2B7-0355CC908602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BA1B-CE35-49D1-BEAE-68ECBEE4153C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AE587-FC75-4A2C-9ED4-1C9332E11602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D903E-D6C0-42BA-81A8-12E6FE4022BD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B145-8B27-4834-A6A2-3999C243DBF7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0" descr="\\Cfusion1\MacCentral\NAVFAC\PowerPoint\TIFFs\PPTdesign2a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6025" y="177800"/>
            <a:ext cx="70008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6113" y="1350963"/>
            <a:ext cx="8091487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43750" y="6572250"/>
            <a:ext cx="1905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rgbClr val="009ED5"/>
                </a:solidFill>
                <a:latin typeface="Arial" charset="0"/>
              </a:defRPr>
            </a:lvl1pPr>
          </a:lstStyle>
          <a:p>
            <a:pPr>
              <a:defRPr/>
            </a:pPr>
            <a:fld id="{8EE2D7D3-29C4-475C-9921-5C2179B69FCD}" type="datetime1">
              <a:rPr lang="en-US"/>
              <a:pPr>
                <a:defRPr/>
              </a:pPr>
              <a:t>9/9/2022</a:t>
            </a:fld>
            <a:endParaRPr lang="en-US" dirty="0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913" y="6584950"/>
            <a:ext cx="981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>
              <a:defRPr/>
            </a:pPr>
            <a:fld id="{0AE61A25-8089-42A7-84F7-058BEEC03064}" type="slidenum">
              <a:rPr lang="en-US" sz="1200" i="1">
                <a:solidFill>
                  <a:srgbClr val="009ED5"/>
                </a:solidFill>
              </a:rPr>
              <a:pPr>
                <a:defRPr/>
              </a:pPr>
              <a:t>‹#›</a:t>
            </a:fld>
            <a:endParaRPr lang="en-US" sz="1200" i="1" dirty="0">
              <a:solidFill>
                <a:srgbClr val="009ED5"/>
              </a:solidFill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2112963" y="6586538"/>
            <a:ext cx="49180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>
              <a:defRPr/>
            </a:pPr>
            <a:r>
              <a:rPr lang="en-US" sz="1200" i="1" dirty="0">
                <a:solidFill>
                  <a:srgbClr val="009ED5"/>
                </a:solidFill>
              </a:rPr>
              <a:t>NAVFAC Washington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9pPr>
    </p:titleStyle>
    <p:bodyStyle>
      <a:lvl1pPr marL="114300" indent="-1143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3367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003367"/>
          </a:solidFill>
          <a:latin typeface="+mn-lt"/>
        </a:defRPr>
      </a:lvl2pPr>
      <a:lvl3pPr marL="1028700" indent="-114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3367"/>
          </a:solidFill>
          <a:latin typeface="+mn-lt"/>
        </a:defRPr>
      </a:lvl3pPr>
      <a:lvl4pPr marL="1485900" indent="-1143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3367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5pPr>
      <a:lvl6pPr marL="24003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6pPr>
      <a:lvl7pPr marL="28575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7pPr>
      <a:lvl8pPr marL="33147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8pPr>
      <a:lvl9pPr marL="37719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90600" y="177800"/>
            <a:ext cx="7226301" cy="835025"/>
          </a:xfrm>
        </p:spPr>
        <p:txBody>
          <a:bodyPr/>
          <a:lstStyle/>
          <a:p>
            <a:pPr algn="ctr"/>
            <a:r>
              <a:rPr lang="en-US" sz="2600" dirty="0" smtClean="0">
                <a:solidFill>
                  <a:srgbClr val="003366"/>
                </a:solidFill>
              </a:rPr>
              <a:t>UPDATED L’ENFANT TO NAVY YARD SCHEDULE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3810000" cy="542925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1400" u="sng" dirty="0" smtClean="0">
                <a:solidFill>
                  <a:srgbClr val="003366"/>
                </a:solidFill>
              </a:rPr>
              <a:t>AM: Service ~15 minutes from 0540 - 1010</a:t>
            </a:r>
            <a:endParaRPr lang="en-US" sz="1400" b="0" u="sng" dirty="0" smtClean="0">
              <a:solidFill>
                <a:srgbClr val="003366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200150"/>
            <a:ext cx="3733799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marL="114300" indent="-1143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rgbClr val="003367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003367"/>
                </a:solidFill>
                <a:latin typeface="+mn-lt"/>
              </a:defRPr>
            </a:lvl2pPr>
            <a:lvl3pPr marL="1028700" indent="-1143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3367"/>
                </a:solidFill>
                <a:latin typeface="+mn-lt"/>
              </a:defRPr>
            </a:lvl3pPr>
            <a:lvl4pPr marL="1485900" indent="-1143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003367"/>
                </a:solidFill>
                <a:latin typeface="+mn-lt"/>
              </a:defRPr>
            </a:lvl4pPr>
            <a:lvl5pPr marL="1943100" indent="-1143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+mn-lt"/>
              </a:defRPr>
            </a:lvl5pPr>
            <a:lvl6pPr marL="2400300" indent="-1143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+mn-lt"/>
              </a:defRPr>
            </a:lvl6pPr>
            <a:lvl7pPr marL="2857500" indent="-1143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+mn-lt"/>
              </a:defRPr>
            </a:lvl7pPr>
            <a:lvl8pPr marL="3314700" indent="-1143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+mn-lt"/>
              </a:defRPr>
            </a:lvl8pPr>
            <a:lvl9pPr marL="3771900" indent="-1143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buFontTx/>
              <a:buNone/>
            </a:pPr>
            <a:r>
              <a:rPr lang="en-US" sz="1400" u="sng" kern="0" dirty="0" smtClean="0">
                <a:solidFill>
                  <a:srgbClr val="003366"/>
                </a:solidFill>
              </a:rPr>
              <a:t>PM: Service ~15 minutes from 1440 - 1910</a:t>
            </a:r>
            <a:endParaRPr lang="en-US" sz="1400" b="0" u="sng" kern="0" dirty="0" smtClean="0">
              <a:solidFill>
                <a:srgbClr val="003366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84211"/>
              </p:ext>
            </p:extLst>
          </p:nvPr>
        </p:nvGraphicFramePr>
        <p:xfrm>
          <a:off x="1028699" y="1666875"/>
          <a:ext cx="2819401" cy="4200525"/>
        </p:xfrm>
        <a:graphic>
          <a:graphicData uri="http://schemas.openxmlformats.org/drawingml/2006/table">
            <a:tbl>
              <a:tblPr/>
              <a:tblGrid>
                <a:gridCol w="672343">
                  <a:extLst>
                    <a:ext uri="{9D8B030D-6E8A-4147-A177-3AD203B41FA5}">
                      <a16:colId xmlns:a16="http://schemas.microsoft.com/office/drawing/2014/main" val="3672480070"/>
                    </a:ext>
                  </a:extLst>
                </a:gridCol>
                <a:gridCol w="685029">
                  <a:extLst>
                    <a:ext uri="{9D8B030D-6E8A-4147-A177-3AD203B41FA5}">
                      <a16:colId xmlns:a16="http://schemas.microsoft.com/office/drawing/2014/main" val="3731210161"/>
                    </a:ext>
                  </a:extLst>
                </a:gridCol>
                <a:gridCol w="710400">
                  <a:extLst>
                    <a:ext uri="{9D8B030D-6E8A-4147-A177-3AD203B41FA5}">
                      <a16:colId xmlns:a16="http://schemas.microsoft.com/office/drawing/2014/main" val="1905231320"/>
                    </a:ext>
                  </a:extLst>
                </a:gridCol>
                <a:gridCol w="751629">
                  <a:extLst>
                    <a:ext uri="{9D8B030D-6E8A-4147-A177-3AD203B41FA5}">
                      <a16:colId xmlns:a16="http://schemas.microsoft.com/office/drawing/2014/main" val="417678161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Departure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SITTING Capacity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STANDING Capacity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COMBINED Capacity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088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43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769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30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92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102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083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01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623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299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231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342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819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0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446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34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639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67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099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294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Totals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84401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094"/>
              </p:ext>
            </p:extLst>
          </p:nvPr>
        </p:nvGraphicFramePr>
        <p:xfrm>
          <a:off x="5175249" y="1660779"/>
          <a:ext cx="2984500" cy="4191000"/>
        </p:xfrm>
        <a:graphic>
          <a:graphicData uri="http://schemas.openxmlformats.org/drawingml/2006/table">
            <a:tbl>
              <a:tblPr/>
              <a:tblGrid>
                <a:gridCol w="824623">
                  <a:extLst>
                    <a:ext uri="{9D8B030D-6E8A-4147-A177-3AD203B41FA5}">
                      <a16:colId xmlns:a16="http://schemas.microsoft.com/office/drawing/2014/main" val="1549738164"/>
                    </a:ext>
                  </a:extLst>
                </a:gridCol>
                <a:gridCol w="599437">
                  <a:extLst>
                    <a:ext uri="{9D8B030D-6E8A-4147-A177-3AD203B41FA5}">
                      <a16:colId xmlns:a16="http://schemas.microsoft.com/office/drawing/2014/main" val="3805867705"/>
                    </a:ext>
                  </a:extLst>
                </a:gridCol>
                <a:gridCol w="685071">
                  <a:extLst>
                    <a:ext uri="{9D8B030D-6E8A-4147-A177-3AD203B41FA5}">
                      <a16:colId xmlns:a16="http://schemas.microsoft.com/office/drawing/2014/main" val="3405447214"/>
                    </a:ext>
                  </a:extLst>
                </a:gridCol>
                <a:gridCol w="875369">
                  <a:extLst>
                    <a:ext uri="{9D8B030D-6E8A-4147-A177-3AD203B41FA5}">
                      <a16:colId xmlns:a16="http://schemas.microsoft.com/office/drawing/2014/main" val="295374387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Departure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SITTING capacity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STANDING capacity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COMBINED Capacity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67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328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488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0735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4391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285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3945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0515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8584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580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176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7387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545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68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345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846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357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2712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0805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865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Totals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70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336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59117</TotalTime>
  <Words>205</Words>
  <Application>Microsoft Office PowerPoint</Application>
  <PresentationFormat>On-screen Show (4:3)</PresentationFormat>
  <Paragraphs>172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Default Design</vt:lpstr>
      <vt:lpstr>UPDATED L’ENFANT TO NAVY YARD SCHEDULE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NHHC Facilities Update</dc:title>
  <dc:creator>thomas.mclemore</dc:creator>
  <cp:lastModifiedBy>Cruz, Joaquin CIV USN NAVFAC WASHINGTON DC (USA)</cp:lastModifiedBy>
  <cp:revision>1562</cp:revision>
  <cp:lastPrinted>2020-12-17T12:10:17Z</cp:lastPrinted>
  <dcterms:created xsi:type="dcterms:W3CDTF">2011-09-24T11:38:17Z</dcterms:created>
  <dcterms:modified xsi:type="dcterms:W3CDTF">2022-09-09T18:22:04Z</dcterms:modified>
</cp:coreProperties>
</file>